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67B73-E56A-4EA1-B94B-248A041336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3441-C440-4D35-920F-1055F05EB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VK-xbdddh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2IDGXX5-Y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mzYrjAsD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 Videos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Yourself in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https://www.youtube.com/watch?v=HVK-xbdddhA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https://www.youtube.com/watch?v=I2IDGXX5-YY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https://www.youtube.com/watch?v=GmzYrjAsDng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Interview Videos</vt:lpstr>
      <vt:lpstr>Introducing Yourself in an Interview</vt:lpstr>
      <vt:lpstr>Commonly Asked Questions</vt:lpstr>
      <vt:lpstr>Good and Bad Interviews</vt:lpstr>
    </vt:vector>
  </TitlesOfParts>
  <Company>Warrick Co.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Shamblin</dc:creator>
  <cp:lastModifiedBy>Leslie Parker</cp:lastModifiedBy>
  <cp:revision>29</cp:revision>
  <dcterms:created xsi:type="dcterms:W3CDTF">2015-03-02T12:46:16Z</dcterms:created>
  <dcterms:modified xsi:type="dcterms:W3CDTF">2016-02-29T12:57:04Z</dcterms:modified>
</cp:coreProperties>
</file>