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3" r:id="rId8"/>
    <p:sldId id="262" r:id="rId9"/>
    <p:sldId id="266" r:id="rId10"/>
    <p:sldId id="264" r:id="rId11"/>
    <p:sldId id="265" r:id="rId12"/>
    <p:sldId id="268" r:id="rId13"/>
    <p:sldId id="267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CDC07170-6E24-4A11-BFC2-EC36570711E4}" type="datetimeFigureOut">
              <a:rPr lang="en-US" smtClean="0"/>
              <a:t>10/25/2017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FB77D76B-02AE-4551-B0C7-1286B7EC99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arents.com/baby/sleep/tips/baby-sleep-myths/" TargetMode="Externa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Bedtime Routines for Baby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Child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66297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baby sleep?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nursery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6407" y="1701800"/>
            <a:ext cx="4087518" cy="401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7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Room-sharing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1000" y="2031566"/>
            <a:ext cx="3962400" cy="252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Room sharing—keeping babies in sleep area in the same room where parents sleep—reduces the risk of Sudden Infant Death Syndrome (SIDS) and other sleep-related causes of infant death. If you bring your baby into your bed to breastfeed, make sure to put him or her back into a separate sleep area in your room when finished.</a:t>
            </a:r>
          </a:p>
        </p:txBody>
      </p:sp>
    </p:spTree>
    <p:extLst>
      <p:ext uri="{BB962C8B-B14F-4D97-AF65-F5344CB8AC3E}">
        <p14:creationId xmlns:p14="http://schemas.microsoft.com/office/powerpoint/2010/main" val="262899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990600"/>
            <a:ext cx="6525153" cy="4893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400" y="1108869"/>
            <a:ext cx="411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room sharing options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606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325" y="1617207"/>
            <a:ext cx="3200400" cy="2672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00588" y="1353344"/>
            <a:ext cx="3200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 wear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097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Baby sleep myths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986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Sudden Infant Death Syndrome</a:t>
            </a:r>
          </a:p>
          <a:p>
            <a:pPr lvl="1"/>
            <a:r>
              <a:rPr lang="en-US" dirty="0" smtClean="0"/>
              <a:t>The sudden, unexpected death of a baby under one year of age with no clear cause</a:t>
            </a:r>
          </a:p>
          <a:p>
            <a:pPr lvl="1"/>
            <a:r>
              <a:rPr lang="en-US" dirty="0" smtClean="0"/>
              <a:t>May be caused by drug use</a:t>
            </a:r>
          </a:p>
          <a:p>
            <a:pPr lvl="1"/>
            <a:r>
              <a:rPr lang="en-US" dirty="0" smtClean="0"/>
              <a:t>May be caused by other factors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819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SIDS is the leading cause of death in infants between 1 month and 1 year of 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Most SIDS deaths happen when babies are between 1 month and 4 months of age.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Each year, about 4,000 infants die unexpectedly during sleep time, from SIDS, accidental suffocation, or unknown causes.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SIDS is not a risk for babies 1 year of age or older.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407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 the risk of SIDS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Put babies to sleep on their backs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Avoid smoking both during pregnancy and after the baby is born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Avoid exposing the baby to smoke from 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Avoid illegal drugs while pregnant and nursing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473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sleep on back?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3300" y="1100138"/>
            <a:ext cx="7159624" cy="357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4726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Essential for growth and development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Necessary for brain to work properly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Remove pillows, blankets, bumper pads, toys, etc. from crib</a:t>
            </a:r>
          </a:p>
          <a:p>
            <a:pPr lvl="3"/>
            <a:r>
              <a:rPr lang="en-US" dirty="0" smtClean="0"/>
              <a:t>Can cause suffocation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Be consistent with bedtime routines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30156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long will baby sleep?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Newborn</a:t>
            </a:r>
          </a:p>
          <a:p>
            <a:pPr lvl="1"/>
            <a:r>
              <a:rPr lang="en-US" dirty="0" smtClean="0"/>
              <a:t>Sleep a total of 12 to 20 hours a day</a:t>
            </a:r>
          </a:p>
          <a:p>
            <a:pPr lvl="1"/>
            <a:r>
              <a:rPr lang="en-US" dirty="0" smtClean="0"/>
              <a:t>Several naps throughout the day</a:t>
            </a:r>
          </a:p>
          <a:p>
            <a:r>
              <a:rPr lang="en-US" dirty="0" smtClean="0"/>
              <a:t>3 months</a:t>
            </a:r>
          </a:p>
          <a:p>
            <a:pPr lvl="1"/>
            <a:r>
              <a:rPr lang="en-US" dirty="0" smtClean="0"/>
              <a:t>14-15 hours</a:t>
            </a:r>
          </a:p>
          <a:p>
            <a:pPr lvl="1"/>
            <a:r>
              <a:rPr lang="en-US" dirty="0" smtClean="0"/>
              <a:t>Longer naps but fewer throughout the day</a:t>
            </a:r>
          </a:p>
          <a:p>
            <a:r>
              <a:rPr lang="en-US" dirty="0" smtClean="0"/>
              <a:t>4 months</a:t>
            </a:r>
          </a:p>
          <a:p>
            <a:pPr lvl="1"/>
            <a:r>
              <a:rPr lang="en-US" dirty="0" smtClean="0"/>
              <a:t>12-14 hours</a:t>
            </a:r>
          </a:p>
          <a:p>
            <a:pPr lvl="1"/>
            <a:r>
              <a:rPr lang="en-US" dirty="0" smtClean="0"/>
              <a:t>May start to sleep through night</a:t>
            </a:r>
          </a:p>
          <a:p>
            <a:pPr lvl="1"/>
            <a:r>
              <a:rPr lang="en-US" dirty="0" smtClean="0"/>
              <a:t>2 long naps during day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2049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months</a:t>
            </a:r>
          </a:p>
          <a:p>
            <a:pPr lvl="1"/>
            <a:r>
              <a:rPr lang="en-US" dirty="0" smtClean="0"/>
              <a:t>12-14 hours a day</a:t>
            </a:r>
          </a:p>
          <a:p>
            <a:pPr lvl="1"/>
            <a:r>
              <a:rPr lang="en-US" dirty="0" smtClean="0"/>
              <a:t>6 hours of sleep through night</a:t>
            </a:r>
          </a:p>
          <a:p>
            <a:pPr lvl="1"/>
            <a:r>
              <a:rPr lang="en-US" dirty="0" smtClean="0"/>
              <a:t>Two long naps</a:t>
            </a:r>
          </a:p>
          <a:p>
            <a:r>
              <a:rPr lang="en-US" dirty="0" smtClean="0"/>
              <a:t>12 months</a:t>
            </a:r>
          </a:p>
          <a:p>
            <a:pPr lvl="1"/>
            <a:r>
              <a:rPr lang="en-US" dirty="0" smtClean="0"/>
              <a:t>12 hours a day</a:t>
            </a:r>
          </a:p>
          <a:p>
            <a:pPr lvl="1"/>
            <a:r>
              <a:rPr lang="en-US" dirty="0" smtClean="0"/>
              <a:t>Sleeps 9 to 10 hours at night</a:t>
            </a:r>
          </a:p>
          <a:p>
            <a:pPr lvl="1"/>
            <a:r>
              <a:rPr lang="en-US" dirty="0" smtClean="0"/>
              <a:t>May take one or two naps at night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252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" y="457200"/>
            <a:ext cx="7436384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070298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83</TotalTime>
  <Words>353</Words>
  <Application>Microsoft Office PowerPoint</Application>
  <PresentationFormat>On-screen Show (4:3)</PresentationFormat>
  <Paragraphs>50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Angles</vt:lpstr>
      <vt:lpstr>Bedtime Routines for Baby</vt:lpstr>
      <vt:lpstr>SIDS</vt:lpstr>
      <vt:lpstr>Did you know?</vt:lpstr>
      <vt:lpstr>Reduce the risk of SIDS</vt:lpstr>
      <vt:lpstr>Why sleep on back?</vt:lpstr>
      <vt:lpstr>Sleep</vt:lpstr>
      <vt:lpstr>How long will baby sleep?</vt:lpstr>
      <vt:lpstr>PowerPoint Presentation</vt:lpstr>
      <vt:lpstr>PowerPoint Presentation</vt:lpstr>
      <vt:lpstr>Where will baby sleep?</vt:lpstr>
      <vt:lpstr>PowerPoint Presentation</vt:lpstr>
      <vt:lpstr>Other room sharing options </vt:lpstr>
      <vt:lpstr>Sleep wear</vt:lpstr>
      <vt:lpstr>Baby sleep myths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Bedtime Routines for Baby</dc:title>
  <dc:creator>Leslie Parker</dc:creator>
  <cp:lastModifiedBy>Leslie Parker</cp:lastModifiedBy>
  <cp:revision>7</cp:revision>
  <dcterms:created xsi:type="dcterms:W3CDTF">2017-10-25T18:21:57Z</dcterms:created>
  <dcterms:modified xsi:type="dcterms:W3CDTF">2017-10-25T19:45:17Z</dcterms:modified>
</cp:coreProperties>
</file>