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60" r:id="rId5"/>
    <p:sldId id="27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1DDE-9996-4B6B-A5BE-FFA7C9255B53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69CA-6AEF-4CA3-93DA-BCB5C3EC6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different ways in which people naturally think and learn.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Information, knowledge, ideas, facts, words, symbols, figures, and statistics.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Your beliefs and principles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Your unique combination of attitudes, behaviors, and characteristics.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Bonus:</a:t>
            </a:r>
            <a:br>
              <a:rPr lang="en-US" dirty="0" smtClean="0"/>
            </a:br>
            <a:r>
              <a:rPr lang="en-US" dirty="0" smtClean="0"/>
              <a:t>List the seven steps of the Decision- Making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Define your needs and wants.</a:t>
            </a:r>
          </a:p>
          <a:p>
            <a:r>
              <a:rPr lang="en-US" dirty="0" smtClean="0"/>
              <a:t>2.  Analyze your resources.</a:t>
            </a:r>
          </a:p>
          <a:p>
            <a:r>
              <a:rPr lang="en-US" dirty="0" smtClean="0"/>
              <a:t>3. Identify your choices</a:t>
            </a:r>
          </a:p>
          <a:p>
            <a:r>
              <a:rPr lang="en-US" dirty="0" smtClean="0"/>
              <a:t>4.  Gather information.</a:t>
            </a:r>
          </a:p>
          <a:p>
            <a:r>
              <a:rPr lang="en-US" dirty="0" smtClean="0"/>
              <a:t>5.  Evaluate your choices.</a:t>
            </a:r>
          </a:p>
          <a:p>
            <a:r>
              <a:rPr lang="en-US" dirty="0" smtClean="0"/>
              <a:t>6. Make a decision.</a:t>
            </a:r>
          </a:p>
          <a:p>
            <a:r>
              <a:rPr lang="en-US" dirty="0" smtClean="0"/>
              <a:t>7.  Plan how to reach your goal.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 series of steps that can help you identify and evaluate possibilities to make a good choice.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Decision-Making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 potential for learning a certain skill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Aptitude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A skill you have already developed.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ways you want to spend your time, energy, and resources in the future.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Lifestyle Goal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153</Words>
  <Application>Microsoft Office PowerPoint</Application>
  <PresentationFormat>On-screen Show (4:3)</PresentationFormat>
  <Paragraphs>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2 Review</vt:lpstr>
      <vt:lpstr>A series of steps that can help you identify and evaluate possibilities to make a good choice. </vt:lpstr>
      <vt:lpstr>Decision-Making Process</vt:lpstr>
      <vt:lpstr>A potential for learning a certain skill </vt:lpstr>
      <vt:lpstr>Aptitude</vt:lpstr>
      <vt:lpstr>A skill you have already developed. </vt:lpstr>
      <vt:lpstr>Ability</vt:lpstr>
      <vt:lpstr>The ways you want to spend your time, energy, and resources in the future. </vt:lpstr>
      <vt:lpstr>Lifestyle Goal</vt:lpstr>
      <vt:lpstr>The different ways in which people naturally think and learn. </vt:lpstr>
      <vt:lpstr>Learning Style</vt:lpstr>
      <vt:lpstr>Information, knowledge, ideas, facts, words, symbols, figures, and statistics. </vt:lpstr>
      <vt:lpstr>Data</vt:lpstr>
      <vt:lpstr>Your beliefs and principles </vt:lpstr>
      <vt:lpstr>Values</vt:lpstr>
      <vt:lpstr>Your unique combination of attitudes, behaviors, and characteristics. </vt:lpstr>
      <vt:lpstr>Personality</vt:lpstr>
      <vt:lpstr>Bonus: List the seven steps of the Decision- Making Process</vt:lpstr>
      <vt:lpstr>Slide 19</vt:lpstr>
    </vt:vector>
  </TitlesOfParts>
  <Company>Warrick Co. School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Review</dc:title>
  <dc:creator>Leslie Shamblin</dc:creator>
  <cp:lastModifiedBy>Leslie Shamblin</cp:lastModifiedBy>
  <cp:revision>3</cp:revision>
  <dcterms:created xsi:type="dcterms:W3CDTF">2014-01-20T12:43:01Z</dcterms:created>
  <dcterms:modified xsi:type="dcterms:W3CDTF">2015-01-16T15:24:23Z</dcterms:modified>
</cp:coreProperties>
</file>